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66" r:id="rId6"/>
    <p:sldId id="267" r:id="rId7"/>
    <p:sldId id="268" r:id="rId8"/>
    <p:sldId id="259" r:id="rId9"/>
    <p:sldId id="260" r:id="rId10"/>
    <p:sldId id="261" r:id="rId11"/>
    <p:sldId id="262" r:id="rId12"/>
    <p:sldId id="263" r:id="rId13"/>
    <p:sldId id="264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B57CD1A-26C5-4FA8-B340-E0C70AF9B7C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de projet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Consignes et assistance vidéo Link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IV.	Tests unitaires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V.	Tests d’intégration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1214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Conclusion personnelle et générale.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357430"/>
            <a:ext cx="8229600" cy="3967170"/>
          </a:xfrm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la soutenance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None/>
            </a:pPr>
            <a:r>
              <a:rPr lang="fr-FR" dirty="0" smtClean="0"/>
              <a:t>Introduction / Présentation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Analyse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préliminaire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détaillée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Tests unitaires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Tests d’intégration</a:t>
            </a:r>
          </a:p>
          <a:p>
            <a:pPr marL="571500" indent="-571500">
              <a:buNone/>
            </a:pPr>
            <a:r>
              <a:rPr lang="fr-FR" dirty="0" smtClean="0"/>
              <a:t>Conclusion personnelle et générale</a:t>
            </a:r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Commanditaire : </a:t>
            </a:r>
          </a:p>
          <a:p>
            <a:pPr lvl="1"/>
            <a:r>
              <a:rPr lang="fr-FR" dirty="0" smtClean="0"/>
              <a:t>Filiale de </a:t>
            </a:r>
            <a:r>
              <a:rPr lang="fr-FR" dirty="0" err="1" smtClean="0"/>
              <a:t>ByBox</a:t>
            </a:r>
            <a:endParaRPr lang="fr-FR" dirty="0" smtClean="0"/>
          </a:p>
          <a:p>
            <a:pPr lvl="1"/>
            <a:r>
              <a:rPr lang="fr-FR" dirty="0" smtClean="0"/>
              <a:t>Gestion de stock ou de zones de stockages </a:t>
            </a:r>
          </a:p>
          <a:p>
            <a:pPr lvl="1"/>
            <a:r>
              <a:rPr lang="fr-FR" dirty="0" smtClean="0"/>
              <a:t>Systèmes de consignes automatique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2000240"/>
            <a:ext cx="2379662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4000504"/>
            <a:ext cx="2379662" cy="20462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3995" y="4132267"/>
            <a:ext cx="1171575" cy="1797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Utilisations </a:t>
            </a:r>
            <a:r>
              <a:rPr lang="fr-FR" dirty="0" smtClean="0"/>
              <a:t>prévues</a:t>
            </a:r>
          </a:p>
          <a:p>
            <a:pPr lvl="1"/>
            <a:r>
              <a:rPr lang="fr-FR" dirty="0" smtClean="0"/>
              <a:t>Consignes business to business</a:t>
            </a:r>
          </a:p>
          <a:p>
            <a:pPr lvl="1"/>
            <a:r>
              <a:rPr lang="fr-FR" dirty="0" smtClean="0"/>
              <a:t>Consignes postales (Partie du projet)</a:t>
            </a:r>
          </a:p>
          <a:p>
            <a:pPr lvl="1"/>
            <a:r>
              <a:rPr lang="fr-FR" dirty="0" smtClean="0"/>
              <a:t>Consignes à bagages</a:t>
            </a:r>
          </a:p>
          <a:p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857224" y="4000504"/>
            <a:ext cx="7355380" cy="2724712"/>
            <a:chOff x="74140" y="2463885"/>
            <a:chExt cx="10446007" cy="3869597"/>
          </a:xfrm>
        </p:grpSpPr>
        <p:cxnSp>
          <p:nvCxnSpPr>
            <p:cNvPr id="5" name="Straight Connector 24"/>
            <p:cNvCxnSpPr/>
            <p:nvPr/>
          </p:nvCxnSpPr>
          <p:spPr>
            <a:xfrm flipV="1">
              <a:off x="6351373" y="3587352"/>
              <a:ext cx="2561968" cy="133707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6" name="Group 13"/>
            <p:cNvGrpSpPr/>
            <p:nvPr/>
          </p:nvGrpSpPr>
          <p:grpSpPr>
            <a:xfrm>
              <a:off x="74140" y="4188623"/>
              <a:ext cx="4886797" cy="1988340"/>
              <a:chOff x="700216" y="4188623"/>
              <a:chExt cx="4886797" cy="1988340"/>
            </a:xfrm>
          </p:grpSpPr>
          <p:pic>
            <p:nvPicPr>
              <p:cNvPr id="16" name="Picture 2" descr="http://nouste-taxi.com/wp-content/uploads/2012/06/Fotolia_28273054_XS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6113" y="4741199"/>
                <a:ext cx="2120900" cy="1435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"/>
              <p:cNvSpPr/>
              <p:nvPr/>
            </p:nvSpPr>
            <p:spPr>
              <a:xfrm>
                <a:off x="700216" y="4188623"/>
                <a:ext cx="2257168" cy="539902"/>
              </a:xfrm>
              <a:prstGeom prst="round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 smtClean="0"/>
                  <a:t>N°Colis</a:t>
                </a:r>
                <a:endParaRPr lang="fr-FR" sz="1100" dirty="0"/>
              </a:p>
            </p:txBody>
          </p:sp>
          <p:cxnSp>
            <p:nvCxnSpPr>
              <p:cNvPr id="18" name="Straight Connector 5"/>
              <p:cNvCxnSpPr/>
              <p:nvPr/>
            </p:nvCxnSpPr>
            <p:spPr>
              <a:xfrm flipH="1" flipV="1">
                <a:off x="3863546" y="4471248"/>
                <a:ext cx="444843" cy="6114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0"/>
              <p:cNvCxnSpPr>
                <a:stCxn id="17" idx="3"/>
              </p:cNvCxnSpPr>
              <p:nvPr/>
            </p:nvCxnSpPr>
            <p:spPr>
              <a:xfrm>
                <a:off x="2957384" y="4458575"/>
                <a:ext cx="906162" cy="18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Plus 6"/>
            <p:cNvSpPr/>
            <p:nvPr/>
          </p:nvSpPr>
          <p:spPr>
            <a:xfrm>
              <a:off x="7693046" y="3315503"/>
              <a:ext cx="543698" cy="543698"/>
            </a:xfrm>
            <a:prstGeom prst="mathPlus">
              <a:avLst>
                <a:gd name="adj1" fmla="val 8369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Minus 22"/>
            <p:cNvSpPr/>
            <p:nvPr/>
          </p:nvSpPr>
          <p:spPr>
            <a:xfrm>
              <a:off x="6465820" y="4898810"/>
              <a:ext cx="2841904" cy="327711"/>
            </a:xfrm>
            <a:prstGeom prst="mathMinus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Minus 21"/>
            <p:cNvSpPr/>
            <p:nvPr/>
          </p:nvSpPr>
          <p:spPr>
            <a:xfrm>
              <a:off x="4580109" y="3347000"/>
              <a:ext cx="527824" cy="527824"/>
            </a:xfrm>
            <a:prstGeom prst="mathMinus">
              <a:avLst>
                <a:gd name="adj1" fmla="val 11034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" name="Content Placeholder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5151" y="3671888"/>
              <a:ext cx="2857500" cy="2505075"/>
            </a:xfrm>
            <a:prstGeom prst="rect">
              <a:avLst/>
            </a:prstGeom>
          </p:spPr>
        </p:pic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764" y="4340053"/>
              <a:ext cx="1993429" cy="1993429"/>
            </a:xfrm>
            <a:prstGeom prst="rect">
              <a:avLst/>
            </a:prstGeom>
          </p:spPr>
        </p:pic>
        <p:sp>
          <p:nvSpPr>
            <p:cNvPr id="12" name="Rounded Rectangle 18"/>
            <p:cNvSpPr/>
            <p:nvPr/>
          </p:nvSpPr>
          <p:spPr>
            <a:xfrm>
              <a:off x="8287693" y="4130132"/>
              <a:ext cx="2232454" cy="543698"/>
            </a:xfrm>
            <a:prstGeom prst="roundRect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N°Colis : XXXXXX</a:t>
              </a:r>
            </a:p>
            <a:p>
              <a:pPr algn="ctr"/>
              <a:r>
                <a:rPr lang="fr-FR" sz="1100" dirty="0" smtClean="0"/>
                <a:t>Consigne : XX</a:t>
              </a:r>
              <a:endParaRPr lang="fr-FR" sz="1100" dirty="0"/>
            </a:p>
          </p:txBody>
        </p:sp>
        <p:sp>
          <p:nvSpPr>
            <p:cNvPr id="13" name="Right Arrow 15"/>
            <p:cNvSpPr/>
            <p:nvPr/>
          </p:nvSpPr>
          <p:spPr>
            <a:xfrm>
              <a:off x="3824416" y="4471248"/>
              <a:ext cx="1324234" cy="453177"/>
            </a:xfrm>
            <a:prstGeom prst="righ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Livraisons</a:t>
              </a:r>
              <a:endParaRPr lang="fr-FR" sz="1100" dirty="0"/>
            </a:p>
          </p:txBody>
        </p:sp>
        <p:sp>
          <p:nvSpPr>
            <p:cNvPr id="14" name="Left Arrow 16"/>
            <p:cNvSpPr/>
            <p:nvPr/>
          </p:nvSpPr>
          <p:spPr>
            <a:xfrm>
              <a:off x="3827984" y="3884258"/>
              <a:ext cx="1324234" cy="418232"/>
            </a:xfrm>
            <a:prstGeom prst="lef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Retraits</a:t>
              </a:r>
              <a:endParaRPr lang="fr-FR" sz="1100" dirty="0"/>
            </a:p>
          </p:txBody>
        </p:sp>
        <p:pic>
          <p:nvPicPr>
            <p:cNvPr id="15" name="Picture 2" descr="http://www.fancyicons.com/free-icons/108/occupations/png/256/technicalsupportrepresentative_male_dark_25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9865" y="2463885"/>
              <a:ext cx="1165225" cy="116522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l’existant</a:t>
            </a:r>
            <a:endParaRPr lang="fr-FR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57224" y="2928934"/>
          <a:ext cx="7508124" cy="2928958"/>
        </p:xfrm>
        <a:graphic>
          <a:graphicData uri="http://schemas.openxmlformats.org/presentationml/2006/ole">
            <p:oleObj spid="_x0000_s3074" r:id="rId3" imgW="4264560" imgH="1664280" progId="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la solution</a:t>
            </a:r>
            <a:endParaRPr lang="fr-FR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85720" y="2928934"/>
          <a:ext cx="8239643" cy="3214710"/>
        </p:xfrm>
        <a:graphic>
          <a:graphicData uri="http://schemas.openxmlformats.org/presentationml/2006/ole">
            <p:oleObj spid="_x0000_s4098" r:id="rId3" imgW="4264560" imgH="1664280" progId="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/>
          <a:lstStyle/>
          <a:p>
            <a:r>
              <a:rPr lang="fr-FR" dirty="0" smtClean="0"/>
              <a:t>Partie système:</a:t>
            </a:r>
          </a:p>
          <a:p>
            <a:pPr lvl="1"/>
            <a:r>
              <a:rPr lang="fr-FR" dirty="0" smtClean="0"/>
              <a:t>Mise à niveau de Linux (</a:t>
            </a:r>
            <a:r>
              <a:rPr lang="fr-FR" dirty="0" err="1" smtClean="0"/>
              <a:t>OpenSUSE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Système de mise à jour</a:t>
            </a:r>
          </a:p>
          <a:p>
            <a:pPr lvl="1">
              <a:buNone/>
            </a:pPr>
            <a:endParaRPr lang="fr-FR" dirty="0" smtClean="0"/>
          </a:p>
          <a:p>
            <a:r>
              <a:rPr lang="fr-FR" dirty="0" smtClean="0"/>
              <a:t>Partie </a:t>
            </a:r>
            <a:r>
              <a:rPr lang="fr-FR" dirty="0" smtClean="0"/>
              <a:t>application :</a:t>
            </a:r>
            <a:endParaRPr lang="fr-FR" dirty="0" smtClean="0"/>
          </a:p>
          <a:p>
            <a:pPr lvl="1"/>
            <a:r>
              <a:rPr lang="fr-FR" dirty="0" smtClean="0"/>
              <a:t>Evolution vers le c++ avec </a:t>
            </a:r>
            <a:r>
              <a:rPr lang="fr-FR" dirty="0" err="1" smtClean="0"/>
              <a:t>Qt</a:t>
            </a:r>
            <a:endParaRPr lang="fr-FR" dirty="0" smtClean="0"/>
          </a:p>
          <a:p>
            <a:pPr lvl="1"/>
            <a:r>
              <a:rPr lang="fr-FR" dirty="0" smtClean="0"/>
              <a:t>Interface de maintenance et de configuration</a:t>
            </a:r>
          </a:p>
          <a:p>
            <a:pPr lvl="1"/>
            <a:r>
              <a:rPr lang="fr-FR" dirty="0" smtClean="0"/>
              <a:t>Assistance en ligne</a:t>
            </a:r>
          </a:p>
          <a:p>
            <a:pPr lvl="1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2214554"/>
            <a:ext cx="892175" cy="6683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071942"/>
            <a:ext cx="661987" cy="661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I.	Analyse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Cas d’utilisations</a:t>
            </a:r>
            <a:endParaRPr lang="fr-FR" dirty="0"/>
          </a:p>
        </p:txBody>
      </p:sp>
      <p:pic>
        <p:nvPicPr>
          <p:cNvPr id="6146" name="Picture 2" descr="UseCase_LockerContro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524125"/>
            <a:ext cx="57626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II.	Conception préliminaire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Conception de la base de données</a:t>
            </a:r>
          </a:p>
          <a:p>
            <a:pPr lvl="1"/>
            <a:r>
              <a:rPr lang="fr-FR" dirty="0" smtClean="0"/>
              <a:t>Librairie </a:t>
            </a:r>
            <a:r>
              <a:rPr lang="fr-FR" dirty="0" err="1" smtClean="0"/>
              <a:t>SQLite</a:t>
            </a:r>
            <a:r>
              <a:rPr lang="fr-FR" dirty="0" smtClean="0"/>
              <a:t> </a:t>
            </a:r>
            <a:r>
              <a:rPr lang="fr-FR" dirty="0" smtClean="0"/>
              <a:t>: </a:t>
            </a:r>
            <a:endParaRPr lang="fr-FR" dirty="0" smtClean="0"/>
          </a:p>
        </p:txBody>
      </p:sp>
      <p:pic>
        <p:nvPicPr>
          <p:cNvPr id="9218" name="Picture 2" descr="SQL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2214554"/>
            <a:ext cx="195870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287</TotalTime>
  <Words>153</Words>
  <Application>Microsoft Office PowerPoint</Application>
  <PresentationFormat>Affichage à l'écran (4:3)</PresentationFormat>
  <Paragraphs>48</Paragraphs>
  <Slides>13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Débit</vt:lpstr>
      <vt:lpstr>Soutenance de projet</vt:lpstr>
      <vt:lpstr>Plan de la soutenance</vt:lpstr>
      <vt:lpstr>Introduction / Présentation</vt:lpstr>
      <vt:lpstr>Introduction / Présentation</vt:lpstr>
      <vt:lpstr>Introduction / Présentation</vt:lpstr>
      <vt:lpstr>Introduction / Présentation</vt:lpstr>
      <vt:lpstr>Introduction / Présentation</vt:lpstr>
      <vt:lpstr>I. Analyse</vt:lpstr>
      <vt:lpstr>II. Conception préliminaire</vt:lpstr>
      <vt:lpstr>III. Conception détaillée </vt:lpstr>
      <vt:lpstr>IV. Tests unitaires</vt:lpstr>
      <vt:lpstr>V. Tests d’intégration</vt:lpstr>
      <vt:lpstr>Conclusion personnelle et générale.</vt:lpstr>
    </vt:vector>
  </TitlesOfParts>
  <Company>IMMAC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</dc:title>
  <dc:creator>bts2</dc:creator>
  <cp:lastModifiedBy>bts2</cp:lastModifiedBy>
  <cp:revision>29</cp:revision>
  <dcterms:created xsi:type="dcterms:W3CDTF">2015-06-09T08:18:25Z</dcterms:created>
  <dcterms:modified xsi:type="dcterms:W3CDTF">2015-06-09T15:19:38Z</dcterms:modified>
</cp:coreProperties>
</file>